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3" r:id="rId4"/>
    <p:sldId id="266" r:id="rId5"/>
    <p:sldId id="265" r:id="rId6"/>
    <p:sldId id="264" r:id="rId7"/>
    <p:sldId id="267" r:id="rId8"/>
    <p:sldId id="259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9F077-11BD-4AC0-B3AA-09353804F184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B79EE-D0F2-49CA-A8FC-71DC9E7050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5420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A827F07-00EA-3DDE-6B03-6894CB0ED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75EF026B-9357-ACAF-E6B8-2F7787FBF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697A3A8A-49D0-B259-B19F-5B54E92F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7C8098DA-AC8B-8156-C1F0-2354D9A92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7F65822-E1A7-E6A7-FA66-4428239D6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57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051645D-7EA7-92B5-2D3E-18B9976A2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68C3926E-F3C0-F675-1D57-D67268AB9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082066E3-D3EB-7373-C7D2-6E7ECC3B8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3728232-A0F3-A8C4-0743-BD2CEC41F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4BC04C4B-CBBE-6818-E48B-7BC3E7FF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977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8840D6B4-4B61-E3EF-C20D-853E641B41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577248D2-A8D7-1B97-E52B-32047AE6D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967B4203-B5F4-99A5-3701-59F287806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57442461-B0AD-085F-7884-7C323DF2F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5EBCF2A6-C426-C930-8104-F86709FA4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0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7B239DC-76F0-08C9-3171-8542D49F6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DFE56E6A-B1CF-C1E5-5D4B-C2E17DA33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08E3D62-ACBB-7A89-A031-04239D741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918A0677-258E-DB2C-90FC-18AF4619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507286B-03B4-419B-E369-55D644D75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172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725A4AD1-D9B1-F4DE-6034-C3BB85C7C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3FB6668C-0FC6-5D07-1893-7C85C3A96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3ED8432B-AB9E-128F-475A-14BAC6A90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0CC45D9B-6BB8-D8D5-EDC3-8C1B89AB8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916F3263-988A-462B-E3F1-0D8D4E7E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8030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9D50ED7-8E81-143D-C3FA-CB5A2D9EB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717C7D70-A638-7303-DBAA-0AB0D2696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4E699347-7B66-2672-E51B-9B70EA6AD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6187389E-5E20-30B4-8320-98FD1C2B1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03A16D6B-1B26-56B8-FBF4-E8833E72F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AF9E2FA2-B29A-8824-E37D-78DC3F8A8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49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146D8A2F-08CF-16F8-FCAD-4541172C0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7DCCE5D-C5F0-E4F0-5663-35F6A7EBA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DBABDF1A-0971-B3F7-7241-8B344A9DE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4981D1F5-7E97-4F25-CE50-7EBBEBA08B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60117349-0744-6420-F771-51AD8E82B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B3E6DF21-0A18-249D-BB4C-2D2E9B2C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99F65582-5500-0199-B74B-9CDC242E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5925CF7D-F258-1C05-B4C3-F8819A5F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520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6D9C7BB-28B2-DE82-ECBE-9065CA45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B09EDC5B-E7F3-6CF3-4A59-15543D3C3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1D5E0B9-3CD4-02E7-6153-7E39E839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2788DAF6-261E-3FD2-DAB4-0274660B1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83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675F5E5-F4FD-88D0-73ED-96931DB95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7E11A740-8336-99D2-800E-2129CAB9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70E8D3EE-7F83-913B-336F-AA75073F6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3817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74E3839-29A6-2618-19E1-4FE06B6D7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FDB3285D-D323-0479-820A-C9CEEB0E90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4DDD465A-172B-6DA6-5860-22C9B14222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15BA66AF-5F1A-9062-EC4E-DD60D03E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C3B89CB3-8E71-19C1-32CA-11AA4760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6834614B-298B-EC9D-F5BA-8488D1A5C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399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4B00FBA-2F42-FA5B-6D8E-3459BF17E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23AA0FDA-E605-E4CE-8549-A5C328FCC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B91C2BC-DAF1-B9FF-11E6-6630E5C40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BD192D53-47D8-AEB1-9271-4F4C2C831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3A9E45CE-F838-CF83-0218-82D405680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956970A0-B474-04CE-AD3D-2B8E5AD3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179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FD3CCA99-9928-F7E0-C7E5-18261726D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B024943-1840-EF4D-EE5E-A285C693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F759B581-88B3-612C-8145-9591D2986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F693B-5968-4FC9-8A61-780054F0118E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B5C5460D-A48F-0D0A-0397-392EB2809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7263320C-1C97-F886-3228-E9A05BB8F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BC8B4-0368-4062-AA92-43E6914B99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369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F4CD5D2-A710-5A23-60A2-708BFE23BE17}"/>
              </a:ext>
            </a:extLst>
          </p:cNvPr>
          <p:cNvSpPr txBox="1"/>
          <p:nvPr/>
        </p:nvSpPr>
        <p:spPr>
          <a:xfrm>
            <a:off x="4464786" y="2446866"/>
            <a:ext cx="3262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800" dirty="0"/>
              <a:t>아이디어명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AAC3014-3043-584F-E3CD-17AA6FF723E5}"/>
              </a:ext>
            </a:extLst>
          </p:cNvPr>
          <p:cNvSpPr txBox="1"/>
          <p:nvPr/>
        </p:nvSpPr>
        <p:spPr>
          <a:xfrm>
            <a:off x="2426568" y="1438828"/>
            <a:ext cx="7338869" cy="8679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6870" marR="0" indent="-356870" algn="ctr" fontAlgn="base" latinLnBrk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2800" kern="0" spc="-10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「</a:t>
            </a:r>
            <a:r>
              <a:rPr lang="ko-KR" altLang="en-US" sz="2800" kern="0" spc="-100" dirty="0" smtClean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의왕</a:t>
            </a:r>
            <a:r>
              <a:rPr lang="ko-KR" altLang="en-US" sz="2800" kern="0" spc="-100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시</a:t>
            </a:r>
            <a:r>
              <a:rPr lang="ko-KR" altLang="en-US" sz="2800" kern="0" spc="-100" dirty="0" smtClean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 청년</a:t>
            </a:r>
            <a:r>
              <a:rPr lang="en-US" altLang="ko-KR" sz="2800" kern="0" spc="-100" dirty="0" smtClean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e-Room </a:t>
            </a:r>
            <a:r>
              <a:rPr lang="ko-KR" altLang="en-US" sz="2800" kern="0" spc="-100" dirty="0" smtClean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창업아이디어 </a:t>
            </a:r>
            <a:r>
              <a:rPr lang="ko-KR" altLang="en-US" sz="2800" kern="0" spc="-10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공모전」</a:t>
            </a:r>
            <a:endParaRPr lang="ko-KR" altLang="en-US" sz="2800" kern="0" spc="0" dirty="0">
              <a:solidFill>
                <a:srgbClr val="000000"/>
              </a:solidFill>
              <a:effectLst/>
              <a:latin typeface="한양신명조"/>
            </a:endParaRPr>
          </a:p>
        </p:txBody>
      </p:sp>
      <p:graphicFrame>
        <p:nvGraphicFramePr>
          <p:cNvPr id="9" name="표 9">
            <a:extLst>
              <a:ext uri="{FF2B5EF4-FFF2-40B4-BE49-F238E27FC236}">
                <a16:creationId xmlns:a16="http://schemas.microsoft.com/office/drawing/2014/main" xmlns="" id="{4F8538FF-886A-4F46-C3DD-6FCE0D69A7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033748"/>
              </p:ext>
            </p:extLst>
          </p:nvPr>
        </p:nvGraphicFramePr>
        <p:xfrm>
          <a:off x="2032000" y="4783666"/>
          <a:ext cx="8128000" cy="1064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>
                  <a:extLst>
                    <a:ext uri="{9D8B030D-6E8A-4147-A177-3AD203B41FA5}">
                      <a16:colId xmlns:a16="http://schemas.microsoft.com/office/drawing/2014/main" xmlns="" val="2581659236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xmlns="" val="2862312415"/>
                    </a:ext>
                  </a:extLst>
                </a:gridCol>
                <a:gridCol w="1454150">
                  <a:extLst>
                    <a:ext uri="{9D8B030D-6E8A-4147-A177-3AD203B41FA5}">
                      <a16:colId xmlns:a16="http://schemas.microsoft.com/office/drawing/2014/main" xmlns="" val="434091191"/>
                    </a:ext>
                  </a:extLst>
                </a:gridCol>
                <a:gridCol w="2609850">
                  <a:extLst>
                    <a:ext uri="{9D8B030D-6E8A-4147-A177-3AD203B41FA5}">
                      <a16:colId xmlns:a16="http://schemas.microsoft.com/office/drawing/2014/main" xmlns="" val="1652845219"/>
                    </a:ext>
                  </a:extLst>
                </a:gridCol>
              </a:tblGrid>
              <a:tr h="5323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>
                          <a:solidFill>
                            <a:schemeClr val="tx1"/>
                          </a:solidFill>
                        </a:rPr>
                        <a:t>팀명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대표자명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4334727"/>
                  </a:ext>
                </a:extLst>
              </a:tr>
              <a:tr h="53234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연락처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010-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ko-KR" alt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이메일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@</a:t>
                      </a:r>
                      <a:endParaRPr lang="ko-KR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56798992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123BC5D3-0117-1160-58D3-AC6B58BAD6F6}"/>
              </a:ext>
            </a:extLst>
          </p:cNvPr>
          <p:cNvSpPr txBox="1"/>
          <p:nvPr/>
        </p:nvSpPr>
        <p:spPr>
          <a:xfrm>
            <a:off x="37578" y="62630"/>
            <a:ext cx="5588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목차 및 세부내용 참고</a:t>
            </a:r>
            <a:r>
              <a:rPr lang="en-US" altLang="ko-KR" dirty="0"/>
              <a:t>. </a:t>
            </a:r>
            <a:r>
              <a:rPr lang="ko-KR" altLang="en-US" dirty="0"/>
              <a:t>양식 및 순서 자유 변경 가능</a:t>
            </a:r>
          </a:p>
        </p:txBody>
      </p:sp>
    </p:spTree>
    <p:extLst>
      <p:ext uri="{BB962C8B-B14F-4D97-AF65-F5344CB8AC3E}">
        <p14:creationId xmlns:p14="http://schemas.microsoft.com/office/powerpoint/2010/main" val="593062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F4CD5D2-A710-5A23-60A2-708BFE23BE17}"/>
              </a:ext>
            </a:extLst>
          </p:cNvPr>
          <p:cNvSpPr txBox="1"/>
          <p:nvPr/>
        </p:nvSpPr>
        <p:spPr>
          <a:xfrm>
            <a:off x="1755714" y="1251414"/>
            <a:ext cx="868058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아이디어 발표자료 제출 유의사항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CF0121-1321-8EBA-6999-34A35DF20ED6}"/>
              </a:ext>
            </a:extLst>
          </p:cNvPr>
          <p:cNvSpPr txBox="1"/>
          <p:nvPr/>
        </p:nvSpPr>
        <p:spPr>
          <a:xfrm>
            <a:off x="2076451" y="2342103"/>
            <a:ext cx="8039100" cy="3264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/>
              <a:t>&lt;</a:t>
            </a:r>
            <a:r>
              <a:rPr lang="ko-KR" altLang="en-US" sz="2000" b="1" dirty="0"/>
              <a:t>이 페이지는 삭제하고 제출해주세요</a:t>
            </a:r>
            <a:r>
              <a:rPr lang="en-US" altLang="ko-KR" sz="2000" b="1" dirty="0"/>
              <a:t>&gt;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최소 </a:t>
            </a:r>
            <a:r>
              <a:rPr lang="en-US" altLang="ko-KR" sz="2000" dirty="0"/>
              <a:t>5</a:t>
            </a:r>
            <a:r>
              <a:rPr lang="ko-KR" altLang="en-US" sz="2000" dirty="0"/>
              <a:t>장 이상</a:t>
            </a:r>
            <a:r>
              <a:rPr lang="en-US" altLang="ko-KR" sz="2000" dirty="0"/>
              <a:t>, 10</a:t>
            </a:r>
            <a:r>
              <a:rPr lang="ko-KR" altLang="en-US" sz="2000" dirty="0"/>
              <a:t>장 내외로 제출 바랍니다</a:t>
            </a:r>
            <a:r>
              <a:rPr lang="en-US" altLang="ko-KR" sz="2000" dirty="0"/>
              <a:t>.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/>
              <a:t>5</a:t>
            </a:r>
            <a:r>
              <a:rPr lang="ko-KR" altLang="en-US" sz="2000" dirty="0"/>
              <a:t>분 발표에 적합한 분량으로 작성 하여 제출 바랍니다</a:t>
            </a:r>
            <a:endParaRPr lang="en-US" altLang="ko-KR" sz="2000" dirty="0"/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이 파일은 단순 양식이므로</a:t>
            </a:r>
            <a:r>
              <a:rPr lang="en-US" altLang="ko-KR" sz="2000" dirty="0"/>
              <a:t>, </a:t>
            </a:r>
            <a:r>
              <a:rPr lang="ko-KR" altLang="en-US" sz="2000" dirty="0"/>
              <a:t>형식</a:t>
            </a:r>
            <a:r>
              <a:rPr lang="en-US" altLang="ko-KR" sz="2000" dirty="0"/>
              <a:t>, </a:t>
            </a:r>
            <a:r>
              <a:rPr lang="ko-KR" altLang="en-US" sz="2000" dirty="0"/>
              <a:t>글꼴 등은 변경하셔도 됩니다</a:t>
            </a:r>
            <a:r>
              <a:rPr lang="en-US" altLang="ko-KR" sz="2000" dirty="0"/>
              <a:t>. </a:t>
            </a:r>
            <a:r>
              <a:rPr lang="ko-KR" altLang="en-US" sz="2000" dirty="0"/>
              <a:t>표지 디자인도 자유입니다</a:t>
            </a:r>
            <a:r>
              <a:rPr lang="en-US" altLang="ko-KR" sz="2000" dirty="0"/>
              <a:t>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유료 글꼴 및 이미지의 </a:t>
            </a:r>
            <a:r>
              <a:rPr lang="ko-KR" altLang="en-US" sz="2000" dirty="0" err="1"/>
              <a:t>오사용으로</a:t>
            </a:r>
            <a:r>
              <a:rPr lang="ko-KR" altLang="en-US" sz="2000" dirty="0"/>
              <a:t> 인한 법적 책임은 제출자에게 있습니다</a:t>
            </a:r>
            <a:r>
              <a:rPr lang="en-US" altLang="ko-KR" sz="2000" dirty="0"/>
              <a:t>.</a:t>
            </a:r>
            <a:endParaRPr lang="ko-KR" altLang="en-US" sz="20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F9BE78E7-3479-F369-4FE2-43E32FA3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6850" y="6356350"/>
            <a:ext cx="457200" cy="365125"/>
          </a:xfrm>
        </p:spPr>
        <p:txBody>
          <a:bodyPr/>
          <a:lstStyle/>
          <a:p>
            <a:fld id="{6D6BC8B4-0368-4062-AA92-43E6914B9902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6D392EF-CD06-4E23-ADDE-18DD4C6BE6C5}"/>
              </a:ext>
            </a:extLst>
          </p:cNvPr>
          <p:cNvSpPr txBox="1"/>
          <p:nvPr/>
        </p:nvSpPr>
        <p:spPr>
          <a:xfrm>
            <a:off x="37578" y="62630"/>
            <a:ext cx="5588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목차 및 세부내용 참고</a:t>
            </a:r>
            <a:r>
              <a:rPr lang="en-US" altLang="ko-KR" dirty="0"/>
              <a:t>. </a:t>
            </a:r>
            <a:r>
              <a:rPr lang="ko-KR" altLang="en-US" dirty="0"/>
              <a:t>양식 및 순서 자유 변경 가능</a:t>
            </a:r>
          </a:p>
        </p:txBody>
      </p:sp>
    </p:spTree>
    <p:extLst>
      <p:ext uri="{BB962C8B-B14F-4D97-AF65-F5344CB8AC3E}">
        <p14:creationId xmlns:p14="http://schemas.microsoft.com/office/powerpoint/2010/main" val="210904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F4CD5D2-A710-5A23-60A2-708BFE23BE17}"/>
              </a:ext>
            </a:extLst>
          </p:cNvPr>
          <p:cNvSpPr txBox="1"/>
          <p:nvPr/>
        </p:nvSpPr>
        <p:spPr>
          <a:xfrm>
            <a:off x="208002" y="169333"/>
            <a:ext cx="2791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/>
              <a:t>아이디어 개요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CF0121-1321-8EBA-6999-34A35DF20ED6}"/>
              </a:ext>
            </a:extLst>
          </p:cNvPr>
          <p:cNvSpPr txBox="1"/>
          <p:nvPr/>
        </p:nvSpPr>
        <p:spPr>
          <a:xfrm>
            <a:off x="1619249" y="2513815"/>
            <a:ext cx="8953502" cy="141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 명</a:t>
            </a:r>
            <a:endParaRPr lang="en-US" altLang="ko-K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아이디어의 기획 배경</a:t>
            </a:r>
            <a:endParaRPr lang="en-US" altLang="ko-K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의왕시와의 접목 내용</a:t>
            </a:r>
            <a:endParaRPr lang="en-US" altLang="ko-KR" sz="20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F9BE78E7-3479-F369-4FE2-43E32FA3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6850" y="6356350"/>
            <a:ext cx="457200" cy="365125"/>
          </a:xfrm>
        </p:spPr>
        <p:txBody>
          <a:bodyPr/>
          <a:lstStyle/>
          <a:p>
            <a:fld id="{6D6BC8B4-0368-4062-AA92-43E6914B990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421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F4CD5D2-A710-5A23-60A2-708BFE23BE17}"/>
              </a:ext>
            </a:extLst>
          </p:cNvPr>
          <p:cNvSpPr txBox="1"/>
          <p:nvPr/>
        </p:nvSpPr>
        <p:spPr>
          <a:xfrm>
            <a:off x="208002" y="169333"/>
            <a:ext cx="3161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/>
              <a:t>아이디어 소개 </a:t>
            </a:r>
            <a:r>
              <a:rPr lang="en-US" altLang="ko-KR" sz="3200" dirty="0"/>
              <a:t>1</a:t>
            </a:r>
            <a:endParaRPr lang="ko-KR" alt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CF0121-1321-8EBA-6999-34A35DF20ED6}"/>
              </a:ext>
            </a:extLst>
          </p:cNvPr>
          <p:cNvSpPr txBox="1"/>
          <p:nvPr/>
        </p:nvSpPr>
        <p:spPr>
          <a:xfrm>
            <a:off x="1619249" y="2513815"/>
            <a:ext cx="8953502" cy="141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아이디어의 핵심 내용 및 서비스에 대한 구체적 설명</a:t>
            </a:r>
            <a:endParaRPr lang="en-US" altLang="ko-K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아이디어의 구성 및 특징</a:t>
            </a:r>
            <a:endParaRPr lang="en-US" altLang="ko-K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 관련 이미지 삽입</a:t>
            </a:r>
            <a:endParaRPr lang="en-US" altLang="ko-KR" sz="20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F9BE78E7-3479-F369-4FE2-43E32FA3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6850" y="6356350"/>
            <a:ext cx="457200" cy="365125"/>
          </a:xfrm>
        </p:spPr>
        <p:txBody>
          <a:bodyPr/>
          <a:lstStyle/>
          <a:p>
            <a:fld id="{6D6BC8B4-0368-4062-AA92-43E6914B990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82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F4CD5D2-A710-5A23-60A2-708BFE23BE17}"/>
              </a:ext>
            </a:extLst>
          </p:cNvPr>
          <p:cNvSpPr txBox="1"/>
          <p:nvPr/>
        </p:nvSpPr>
        <p:spPr>
          <a:xfrm>
            <a:off x="208002" y="169333"/>
            <a:ext cx="31614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/>
              <a:t>아이디어 소개 </a:t>
            </a:r>
            <a:r>
              <a:rPr lang="en-US" altLang="ko-KR" sz="3200" dirty="0"/>
              <a:t>2</a:t>
            </a:r>
            <a:endParaRPr lang="ko-KR" altLang="en-US" sz="3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CF0121-1321-8EBA-6999-34A35DF20ED6}"/>
              </a:ext>
            </a:extLst>
          </p:cNvPr>
          <p:cNvSpPr txBox="1"/>
          <p:nvPr/>
        </p:nvSpPr>
        <p:spPr>
          <a:xfrm>
            <a:off x="1619249" y="2513815"/>
            <a:ext cx="8953502" cy="95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아이디어의 독창성 </a:t>
            </a:r>
            <a:r>
              <a:rPr lang="en-US" altLang="ko-KR" sz="2000" dirty="0"/>
              <a:t>- </a:t>
            </a:r>
            <a:r>
              <a:rPr lang="ko-KR" altLang="en-US" sz="2000" dirty="0"/>
              <a:t>기존</a:t>
            </a:r>
            <a:r>
              <a:rPr lang="en-US" altLang="ko-KR" sz="2000" dirty="0"/>
              <a:t>, </a:t>
            </a:r>
            <a:r>
              <a:rPr lang="ko-KR" altLang="en-US" sz="2000" dirty="0"/>
              <a:t>유사 제품</a:t>
            </a:r>
            <a:r>
              <a:rPr lang="en-US" altLang="ko-KR" sz="2000" dirty="0"/>
              <a:t>/</a:t>
            </a:r>
            <a:r>
              <a:rPr lang="ko-KR" altLang="en-US" sz="2000" dirty="0"/>
              <a:t>서비스와의 </a:t>
            </a:r>
            <a:r>
              <a:rPr lang="ko-KR" altLang="en-US" sz="2000" dirty="0" err="1"/>
              <a:t>차별점</a:t>
            </a:r>
            <a:endParaRPr lang="en-US" altLang="ko-K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아이디어만의 특허</a:t>
            </a:r>
            <a:r>
              <a:rPr lang="en-US" altLang="ko-KR" sz="2000" dirty="0"/>
              <a:t>, </a:t>
            </a:r>
            <a:r>
              <a:rPr lang="ko-KR" altLang="en-US" sz="2000" dirty="0"/>
              <a:t>인증</a:t>
            </a:r>
            <a:r>
              <a:rPr lang="en-US" altLang="ko-KR" sz="2000" dirty="0"/>
              <a:t>, </a:t>
            </a:r>
            <a:r>
              <a:rPr lang="ko-KR" altLang="en-US" sz="2000" dirty="0"/>
              <a:t>기술 완성도</a:t>
            </a:r>
            <a:r>
              <a:rPr lang="en-US" altLang="ko-KR" sz="2000" dirty="0"/>
              <a:t>, </a:t>
            </a:r>
            <a:r>
              <a:rPr lang="ko-KR" altLang="en-US" sz="2000" dirty="0"/>
              <a:t>실현 가능성</a:t>
            </a:r>
            <a:endParaRPr lang="en-US" altLang="ko-KR" sz="20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F9BE78E7-3479-F369-4FE2-43E32FA3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6850" y="6356350"/>
            <a:ext cx="457200" cy="365125"/>
          </a:xfrm>
        </p:spPr>
        <p:txBody>
          <a:bodyPr/>
          <a:lstStyle/>
          <a:p>
            <a:fld id="{6D6BC8B4-0368-4062-AA92-43E6914B990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09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F4CD5D2-A710-5A23-60A2-708BFE23BE17}"/>
              </a:ext>
            </a:extLst>
          </p:cNvPr>
          <p:cNvSpPr txBox="1"/>
          <p:nvPr/>
        </p:nvSpPr>
        <p:spPr>
          <a:xfrm>
            <a:off x="208002" y="169333"/>
            <a:ext cx="55419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/>
              <a:t>아이디어의 시장성 및 사업성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CF0121-1321-8EBA-6999-34A35DF20ED6}"/>
              </a:ext>
            </a:extLst>
          </p:cNvPr>
          <p:cNvSpPr txBox="1"/>
          <p:nvPr/>
        </p:nvSpPr>
        <p:spPr>
          <a:xfrm>
            <a:off x="1619249" y="2513815"/>
            <a:ext cx="8953502" cy="1417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아이디어의 주요 타겟층</a:t>
            </a:r>
            <a:endParaRPr lang="en-US" altLang="ko-K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아이디어의 외부 환경 </a:t>
            </a:r>
            <a:r>
              <a:rPr lang="en-US" altLang="ko-KR" sz="2000" dirty="0"/>
              <a:t>– </a:t>
            </a:r>
            <a:r>
              <a:rPr lang="ko-KR" altLang="en-US" sz="2000" dirty="0"/>
              <a:t>경쟁자</a:t>
            </a:r>
            <a:r>
              <a:rPr lang="en-US" altLang="ko-KR" sz="2000" dirty="0"/>
              <a:t>, </a:t>
            </a:r>
            <a:r>
              <a:rPr lang="ko-KR" altLang="en-US" sz="2000" dirty="0"/>
              <a:t>국내외 시장 규모 및 현황</a:t>
            </a:r>
            <a:r>
              <a:rPr lang="en-US" altLang="ko-KR" sz="2000" dirty="0"/>
              <a:t>, </a:t>
            </a:r>
            <a:r>
              <a:rPr lang="ko-KR" altLang="en-US" sz="2000" dirty="0"/>
              <a:t>향후 시장 전망</a:t>
            </a:r>
            <a:endParaRPr lang="en-US" altLang="ko-K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고객 확보 및 시장 진입 전략</a:t>
            </a:r>
            <a:endParaRPr lang="en-US" altLang="ko-KR" sz="20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F9BE78E7-3479-F369-4FE2-43E32FA3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6850" y="6356350"/>
            <a:ext cx="457200" cy="365125"/>
          </a:xfrm>
        </p:spPr>
        <p:txBody>
          <a:bodyPr/>
          <a:lstStyle/>
          <a:p>
            <a:fld id="{6D6BC8B4-0368-4062-AA92-43E6914B990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008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F4CD5D2-A710-5A23-60A2-708BFE23BE17}"/>
              </a:ext>
            </a:extLst>
          </p:cNvPr>
          <p:cNvSpPr txBox="1"/>
          <p:nvPr/>
        </p:nvSpPr>
        <p:spPr>
          <a:xfrm>
            <a:off x="208002" y="169333"/>
            <a:ext cx="4166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dirty="0"/>
              <a:t>아이디어의 기대효과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CCF0121-1321-8EBA-6999-34A35DF20ED6}"/>
              </a:ext>
            </a:extLst>
          </p:cNvPr>
          <p:cNvSpPr txBox="1"/>
          <p:nvPr/>
        </p:nvSpPr>
        <p:spPr>
          <a:xfrm>
            <a:off x="1619249" y="2513815"/>
            <a:ext cx="8953502" cy="95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아이디어의 성장 가능성 및 기대효과</a:t>
            </a:r>
            <a:endParaRPr lang="en-US" altLang="ko-K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000" dirty="0"/>
              <a:t>향후 </a:t>
            </a:r>
            <a:r>
              <a:rPr lang="en-US" altLang="ko-KR" sz="2000" dirty="0"/>
              <a:t>5~10</a:t>
            </a:r>
            <a:r>
              <a:rPr lang="ko-KR" altLang="en-US" sz="2000" dirty="0"/>
              <a:t>년의 미래 전략 등</a:t>
            </a:r>
            <a:endParaRPr lang="en-US" altLang="ko-KR" sz="2000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F9BE78E7-3479-F369-4FE2-43E32FA36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26850" y="6356350"/>
            <a:ext cx="457200" cy="365125"/>
          </a:xfrm>
        </p:spPr>
        <p:txBody>
          <a:bodyPr/>
          <a:lstStyle/>
          <a:p>
            <a:fld id="{6D6BC8B4-0368-4062-AA92-43E6914B990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90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F4CD5D2-A710-5A23-60A2-708BFE23BE17}"/>
              </a:ext>
            </a:extLst>
          </p:cNvPr>
          <p:cNvSpPr txBox="1"/>
          <p:nvPr/>
        </p:nvSpPr>
        <p:spPr>
          <a:xfrm>
            <a:off x="4397459" y="2836333"/>
            <a:ext cx="33970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800" dirty="0"/>
              <a:t>감사합니다</a:t>
            </a:r>
            <a:r>
              <a:rPr lang="en-US" altLang="ko-KR" sz="4800" dirty="0"/>
              <a:t>.</a:t>
            </a:r>
            <a:endParaRPr lang="ko-KR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76997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194</Words>
  <Application>Microsoft Office PowerPoint</Application>
  <PresentationFormat>와이드스크린</PresentationFormat>
  <Paragraphs>41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HY헤드라인M</vt:lpstr>
      <vt:lpstr>맑은 고딕</vt:lpstr>
      <vt:lpstr>한양신명조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 Hyun-A</dc:creator>
  <cp:lastModifiedBy>user</cp:lastModifiedBy>
  <cp:revision>5</cp:revision>
  <dcterms:created xsi:type="dcterms:W3CDTF">2022-06-08T04:51:35Z</dcterms:created>
  <dcterms:modified xsi:type="dcterms:W3CDTF">2023-08-21T01:40:09Z</dcterms:modified>
</cp:coreProperties>
</file>